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60"/>
  </p:normalViewPr>
  <p:slideViewPr>
    <p:cSldViewPr>
      <p:cViewPr varScale="1">
        <p:scale>
          <a:sx n="65" d="100"/>
          <a:sy n="65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EDDA2A4-1DA3-4F64-A2C7-79ACBD34337B}" type="datetimeFigureOut">
              <a:rPr lang="ru-RU" smtClean="0"/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AE46E78-24D9-4D8B-9126-967003D5CD8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7918648" cy="3556992"/>
          </a:xfrm>
        </p:spPr>
        <p:txBody>
          <a:bodyPr>
            <a:noAutofit/>
          </a:bodyPr>
          <a:lstStyle/>
          <a:p>
            <a:r>
              <a:rPr lang="ru-RU" sz="5400" dirty="0" smtClean="0"/>
              <a:t>Листая страницы истории юннатского движения Костромской области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5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ru-RU" dirty="0"/>
              <a:t>Основатель центра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412776"/>
            <a:ext cx="1188805" cy="89347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82405" y="2204864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24944"/>
            <a:ext cx="4874865" cy="34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Учебно-опытные участки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412776"/>
            <a:ext cx="1188805" cy="89347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82405" y="2204864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02343"/>
            <a:ext cx="2675273" cy="1502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62" y="2677885"/>
            <a:ext cx="2675273" cy="1502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68" y="3428999"/>
            <a:ext cx="2675273" cy="1502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180113"/>
            <a:ext cx="2675273" cy="1779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10" y="4365104"/>
            <a:ext cx="266492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Бал цветов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412776"/>
            <a:ext cx="1188805" cy="89347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82405" y="2204864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06249"/>
            <a:ext cx="2675273" cy="15022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2675273" cy="17281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88896"/>
            <a:ext cx="3059379" cy="17149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51" y="2788896"/>
            <a:ext cx="2143557" cy="38211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77515"/>
            <a:ext cx="3059379" cy="2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Летний профильный лагерь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412776"/>
            <a:ext cx="1188805" cy="89347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82405" y="2204864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25490"/>
            <a:ext cx="2675273" cy="1502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28108"/>
            <a:ext cx="2675273" cy="1201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21089"/>
            <a:ext cx="3339967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317341"/>
            <a:ext cx="3069952" cy="172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3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/>
              <a:t>Спасибо за внимание!</a:t>
            </a:r>
            <a:endParaRPr lang="ru-RU" sz="5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Костромская областная станция юных натуралистов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Users\VIKA\Desktop\h6qfsq3Kx_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24944"/>
            <a:ext cx="6886471" cy="381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51819" y="2304799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ru-RU" sz="2400" dirty="0">
                <a:solidFill>
                  <a:schemeClr val="tx2"/>
                </a:solidFill>
              </a:rPr>
              <a:t>Дата основания : </a:t>
            </a:r>
            <a:r>
              <a:rPr lang="ru-RU" altLang="ru-RU" sz="2400" dirty="0" smtClean="0">
                <a:solidFill>
                  <a:schemeClr val="tx2"/>
                </a:solidFill>
              </a:rPr>
              <a:t>1945 г.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7"/>
            <a:ext cx="936203" cy="91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4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Копорская</a:t>
            </a:r>
            <a:r>
              <a:rPr lang="ru-RU" dirty="0"/>
              <a:t> Инна Михайловна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Истоки:</a:t>
            </a:r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32856"/>
            <a:ext cx="13335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5765" r="18784" b="10217"/>
          <a:stretch>
            <a:fillRect/>
          </a:stretch>
        </p:blipFill>
        <p:spPr bwMode="auto">
          <a:xfrm>
            <a:off x="611560" y="3284984"/>
            <a:ext cx="4249738" cy="3082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t="32333" r="16507" b="34895"/>
          <a:stretch>
            <a:fillRect/>
          </a:stretch>
        </p:blipFill>
        <p:spPr bwMode="auto">
          <a:xfrm>
            <a:off x="5004048" y="3778975"/>
            <a:ext cx="3663690" cy="2463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03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777869"/>
          </a:xfrm>
        </p:spPr>
        <p:txBody>
          <a:bodyPr numCol="2">
            <a:norm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Юный биолог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Юный орнитолог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Юный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аквариумист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Юный растениевод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Юный цветовод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Юный натуралист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Юный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энтомолог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Юный зоолог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Путешествие в мир природы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Любитель зелёной архитектуры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Экологические исследования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Экология человека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Природа и фантазия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Домашние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любимцы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На станции </a:t>
            </a:r>
            <a:r>
              <a:rPr lang="ru-RU" b="1" dirty="0" smtClean="0"/>
              <a:t>работали </a:t>
            </a:r>
            <a:r>
              <a:rPr lang="ru-RU" b="1" dirty="0"/>
              <a:t>объединения: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933056"/>
            <a:ext cx="1152128" cy="112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93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3140968"/>
            <a:ext cx="7812857" cy="3456384"/>
          </a:xfrm>
        </p:spPr>
        <p:txBody>
          <a:bodyPr numCol="2"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Информационно-просветительская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Исследовательская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Методическая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работа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Экскурсионная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Организационно-массовая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Практико-ориентированная деятельность,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природоохранная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О</a:t>
            </a:r>
            <a:r>
              <a:rPr lang="ru-RU" sz="3600" b="1" dirty="0" smtClean="0"/>
              <a:t>сновные направления деятельности</a:t>
            </a:r>
            <a:br>
              <a:rPr lang="ru-RU" sz="3600" b="1" dirty="0" smtClean="0"/>
            </a:br>
            <a:r>
              <a:rPr lang="ru-RU" sz="3600" b="1" dirty="0" smtClean="0"/>
              <a:t>станции</a:t>
            </a:r>
            <a:endParaRPr lang="ru-RU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933056"/>
            <a:ext cx="1152128" cy="112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VIKA\Desktop\ОГКОУ ДОД КСЮН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920"/>
            <a:ext cx="21873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VIKA\Desktop\ОГКОУ ДОД КСЮН\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33932"/>
            <a:ext cx="2187340" cy="1170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VIKA\Desktop\ОГКОУ ДОД КСЮН\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413404"/>
            <a:ext cx="2187340" cy="139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63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82403" y="2197429"/>
            <a:ext cx="7812857" cy="3456384"/>
          </a:xfrm>
        </p:spPr>
        <p:txBody>
          <a:bodyPr numCol="2"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Учебно-опытные теплицы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Живой уголок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Учебно-опытный участок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На территории станции располагались</a:t>
            </a:r>
            <a:endParaRPr lang="ru-RU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933056"/>
            <a:ext cx="1152128" cy="112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зоологи 1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2"/>
          <a:stretch>
            <a:fillRect/>
          </a:stretch>
        </p:blipFill>
        <p:spPr bwMode="auto">
          <a:xfrm>
            <a:off x="2773547" y="3766294"/>
            <a:ext cx="2446525" cy="170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4" r="5873" b="1733"/>
          <a:stretch>
            <a:fillRect/>
          </a:stretch>
        </p:blipFill>
        <p:spPr bwMode="auto">
          <a:xfrm>
            <a:off x="109302" y="3766294"/>
            <a:ext cx="2712469" cy="170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Изображение 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66294"/>
            <a:ext cx="2273988" cy="170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77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У</a:t>
            </a:r>
            <a:r>
              <a:rPr lang="ru-RU" sz="3600" dirty="0" smtClean="0"/>
              <a:t>ченические </a:t>
            </a:r>
            <a:r>
              <a:rPr lang="ru-RU" sz="3600" dirty="0"/>
              <a:t>производственные бригады</a:t>
            </a:r>
            <a:endParaRPr lang="ru-RU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933056"/>
            <a:ext cx="1152128" cy="112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2771072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1954 году были созданы первые ученические производственные </a:t>
            </a:r>
            <a:r>
              <a:rPr lang="ru-RU" dirty="0" smtClean="0"/>
              <a:t>бригады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734603"/>
            <a:ext cx="2794780" cy="1566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67013"/>
            <a:ext cx="2897147" cy="15666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4" y="5233618"/>
            <a:ext cx="2794780" cy="15553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233618"/>
            <a:ext cx="2885866" cy="15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Клуб «Эколог»</a:t>
            </a:r>
            <a:endParaRPr lang="ru-RU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933056"/>
            <a:ext cx="1152128" cy="112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2771072"/>
            <a:ext cx="7408333" cy="345069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9461"/>
            <a:ext cx="2683624" cy="20135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3" y="4005064"/>
            <a:ext cx="2683664" cy="19442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35" y="2276872"/>
            <a:ext cx="1944994" cy="25903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35" y="4941168"/>
            <a:ext cx="2688300" cy="15121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342" y="3212415"/>
            <a:ext cx="2208994" cy="16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80" y="2674938"/>
            <a:ext cx="5800378" cy="345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Эколого-</a:t>
            </a:r>
            <a:r>
              <a:rPr lang="ru-RU" dirty="0" err="1" smtClean="0"/>
              <a:t>билогический</a:t>
            </a:r>
            <a:r>
              <a:rPr lang="ru-RU" dirty="0" smtClean="0"/>
              <a:t> центр</a:t>
            </a:r>
            <a:br>
              <a:rPr lang="ru-RU" dirty="0" smtClean="0"/>
            </a:br>
            <a:r>
              <a:rPr lang="ru-RU" dirty="0" smtClean="0"/>
              <a:t>им. Ю.П. </a:t>
            </a:r>
            <a:r>
              <a:rPr lang="ru-RU" dirty="0" err="1" smtClean="0"/>
              <a:t>Карвацокго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412776"/>
            <a:ext cx="1188805" cy="89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1008</TotalTime>
  <Words>125</Words>
  <Application>Microsoft Office PowerPoint</Application>
  <PresentationFormat>Экран (4:3)</PresentationFormat>
  <Paragraphs>45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Листая страницы истории юннатского движения Костромской области</vt:lpstr>
      <vt:lpstr>Костромская областная станция юных натуралистов </vt:lpstr>
      <vt:lpstr>Истоки:</vt:lpstr>
      <vt:lpstr>На станции работали объединения:</vt:lpstr>
      <vt:lpstr>Основные направления деятельности станции</vt:lpstr>
      <vt:lpstr>На территории станции располагались</vt:lpstr>
      <vt:lpstr>Ученические производственные бригады</vt:lpstr>
      <vt:lpstr>Клуб «Эколог»</vt:lpstr>
      <vt:lpstr>Эколого-билогический центр им. Ю.П. Карвацокго</vt:lpstr>
      <vt:lpstr>Основатель центра</vt:lpstr>
      <vt:lpstr>Учебно-опытные участки</vt:lpstr>
      <vt:lpstr>Бал цветов</vt:lpstr>
      <vt:lpstr>Летний профильный лагерь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Листая страницы истории юннатского движения Костромской области</dc:title>
  <dc:creator>Пользователь Windows</dc:creator>
  <cp:lastModifiedBy>Пользователь Windows</cp:lastModifiedBy>
  <cp:revision>24</cp:revision>
  <dcterms:created xsi:type="dcterms:W3CDTF">2018-10-01T14:03:41Z</dcterms:created>
  <dcterms:modified xsi:type="dcterms:W3CDTF">2018-10-02T06:52:38Z</dcterms:modified>
</cp:coreProperties>
</file>