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5" r:id="rId2"/>
    <p:sldId id="270" r:id="rId3"/>
    <p:sldId id="258" r:id="rId4"/>
    <p:sldId id="256" r:id="rId5"/>
    <p:sldId id="262" r:id="rId6"/>
    <p:sldId id="260" r:id="rId7"/>
    <p:sldId id="274" r:id="rId8"/>
    <p:sldId id="263" r:id="rId9"/>
    <p:sldId id="277" r:id="rId10"/>
    <p:sldId id="271" r:id="rId11"/>
    <p:sldId id="264" r:id="rId12"/>
    <p:sldId id="278" r:id="rId13"/>
    <p:sldId id="280" r:id="rId14"/>
    <p:sldId id="281" r:id="rId15"/>
    <p:sldId id="279" r:id="rId16"/>
    <p:sldId id="282" r:id="rId17"/>
  </p:sldIdLst>
  <p:sldSz cx="9144000" cy="6858000" type="screen4x3"/>
  <p:notesSz cx="7315200" cy="9601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1" autoAdjust="0"/>
    <p:restoredTop sz="92308" autoAdjust="0"/>
  </p:normalViewPr>
  <p:slideViewPr>
    <p:cSldViewPr>
      <p:cViewPr>
        <p:scale>
          <a:sx n="50" d="100"/>
          <a:sy n="50" d="100"/>
        </p:scale>
        <p:origin x="-1476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2"/>
    </p:cViewPr>
  </p:sorterViewPr>
  <p:notesViewPr>
    <p:cSldViewPr>
      <p:cViewPr>
        <p:scale>
          <a:sx n="100" d="100"/>
          <a:sy n="100" d="100"/>
        </p:scale>
        <p:origin x="-1146" y="36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2B5DD-4B05-49B8-A81A-3CCAC9B44A94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BCFF-3A7D-4AB7-A087-D3DBD595A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62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94F36AA-1C64-4B3A-B7C6-CA515EDF04F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5638E65-934D-452F-B324-BD365CAD3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8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85661-A9C5-4BB1-9C01-362D2D7A29D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1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8E65-934D-452F-B324-BD365CAD346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0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8E65-934D-452F-B324-BD365CAD346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56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альбомы можно загружать фотографии по тематике.</a:t>
            </a: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8E65-934D-452F-B324-BD365CAD346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48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8E65-934D-452F-B324-BD365CAD346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69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8E65-934D-452F-B324-BD365CAD346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207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625317"/>
          </a:xfrm>
        </p:spPr>
        <p:txBody>
          <a:bodyPr/>
          <a:lstStyle/>
          <a:p>
            <a:pPr marL="362480" indent="-362480">
              <a:buAutoNum type="arabicPeriod"/>
            </a:pPr>
            <a:endParaRPr lang="ru-RU" dirty="0" smtClean="0"/>
          </a:p>
          <a:p>
            <a:pPr algn="ctr"/>
            <a:r>
              <a:rPr lang="ru-RU" dirty="0" smtClean="0"/>
              <a:t>итоги</a:t>
            </a:r>
            <a:endParaRPr lang="ru-RU" dirty="0"/>
          </a:p>
          <a:p>
            <a:pPr marL="362480" indent="-362480">
              <a:buAutoNum type="arabicPeriod"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2480" indent="-362480"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проведенных мероприятиях своевременно публикуется на страницах нашей группы. Отчет о работе школьного лесничества составляется на основе данных материалов. </a:t>
            </a:r>
          </a:p>
          <a:p>
            <a:pPr marL="362480" indent="-362480"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нашей работе знают уже за пределами даже Костромской области, чему способствует наша открытая группа в контакте.  Перейти на страницу группы можно с сайта 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Зебляковской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школы, комитета образования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Шарьинского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 района  </a:t>
            </a:r>
          </a:p>
          <a:p>
            <a:pPr marL="362480" indent="-362480"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Общаясь с активистами школьных лесничеств России становится разнообразней наша работа.</a:t>
            </a:r>
          </a:p>
          <a:p>
            <a:pPr marL="362480" indent="-362480">
              <a:buFontTx/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 использовать материалы размещенные на страницах  нашей группы на уроках биологии, ОБЖ, экологии, внеклассных мероприятия, а так же для самостоятельная подготовка к олимпиадам по лесоводству, экологии, биологии</a:t>
            </a:r>
          </a:p>
          <a:p>
            <a:pPr marL="362480" indent="-362480"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помогут быть методической базой для в работы кружка школьного лесничества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8E65-934D-452F-B324-BD365CAD346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2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EB7B-4F23-448D-87DA-6F7B56870CCC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682F-7BBD-4985-BDB4-08F6D0ADC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EB7B-4F23-448D-87DA-6F7B56870CCC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682F-7BBD-4985-BDB4-08F6D0ADC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0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EB7B-4F23-448D-87DA-6F7B56870CCC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682F-7BBD-4985-BDB4-08F6D0ADC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72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EB7B-4F23-448D-87DA-6F7B56870CCC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682F-7BBD-4985-BDB4-08F6D0ADC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2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EB7B-4F23-448D-87DA-6F7B56870CCC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682F-7BBD-4985-BDB4-08F6D0ADC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1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EB7B-4F23-448D-87DA-6F7B56870CCC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682F-7BBD-4985-BDB4-08F6D0ADC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EB7B-4F23-448D-87DA-6F7B56870CCC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682F-7BBD-4985-BDB4-08F6D0ADC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EB7B-4F23-448D-87DA-6F7B56870CCC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682F-7BBD-4985-BDB4-08F6D0ADC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3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EB7B-4F23-448D-87DA-6F7B56870CCC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682F-7BBD-4985-BDB4-08F6D0ADC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EB7B-4F23-448D-87DA-6F7B56870CCC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682F-7BBD-4985-BDB4-08F6D0ADC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EB7B-4F23-448D-87DA-6F7B56870CCC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682F-7BBD-4985-BDB4-08F6D0ADC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EB7B-4F23-448D-87DA-6F7B56870CCC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6682F-7BBD-4985-BDB4-08F6D0ADC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1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vk.com/club131925209" TargetMode="Externa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Картинки по запросу картинки экология природа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32" y="0"/>
            <a:ext cx="9184797" cy="68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7" y="158230"/>
            <a:ext cx="8861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8" name="Рисунок 7" descr="D:\Эмблема\Копия Без имени-6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2376265" cy="23762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9505" y="4077072"/>
            <a:ext cx="44644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Шуракова Наталья Ивановна,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школьного лесничества МОУ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Зебляковской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Шарьинского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Костромской области, помощник участкового лесничего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ОГКУ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Шарьинское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лесничество»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r>
              <a:rPr lang="ru-RU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7" y="5566815"/>
            <a:ext cx="41044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Девиз: </a:t>
            </a:r>
          </a:p>
          <a:p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«Изучи лес, посади лес, сохрани лес!» 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52181" y="547977"/>
            <a:ext cx="64386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Всероссийский юниорский лесной конкурс «Подрост»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1449" y="1314746"/>
            <a:ext cx="70527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социальных сетей</a:t>
            </a:r>
          </a:p>
          <a:p>
            <a:pPr algn="ctr"/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активизации работы</a:t>
            </a:r>
          </a:p>
          <a:p>
            <a:pPr algn="ctr"/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лесничества «Берендеи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картинки экология природа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830" y="0"/>
            <a:ext cx="9184797" cy="68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269" y="53752"/>
            <a:ext cx="8229600" cy="1143000"/>
          </a:xfrm>
        </p:spPr>
        <p:txBody>
          <a:bodyPr/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 можно найти в интернете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587" y="1301350"/>
            <a:ext cx="4038600" cy="3052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/>
              </a:rPr>
              <a:t>https://vk.com/club131925209</a:t>
            </a:r>
            <a:endParaRPr lang="ru-RU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162" t="-1697"/>
          <a:stretch/>
        </p:blipFill>
        <p:spPr bwMode="auto">
          <a:xfrm>
            <a:off x="-1664333" y="4365104"/>
            <a:ext cx="5587790" cy="165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584" y="3700506"/>
            <a:ext cx="2530375" cy="27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57" y="3267972"/>
            <a:ext cx="2584127" cy="333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434" y="1791079"/>
            <a:ext cx="4187715" cy="177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161" y="1196752"/>
            <a:ext cx="3024336" cy="250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3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картинки экология природа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7414"/>
            <a:ext cx="9184797" cy="68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70" y="894797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проведенных мероприятиях своевременно публикуется на страницах нашей группы. Отчет о работе школьного лесничества составляется на основе данных материалов. </a:t>
            </a:r>
          </a:p>
          <a:p>
            <a:pPr marL="342900" indent="-342900"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нашей работе знают уже за пределами даже Костромской области, чему способствует наша открытая группа в контакте. </a:t>
            </a:r>
          </a:p>
          <a:p>
            <a:pPr marL="342900" indent="-342900"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Общаясь с активистами школьных лесничеств России становится интересней и насыщенней наша работа.</a:t>
            </a:r>
          </a:p>
          <a:p>
            <a:pPr marL="342900" indent="-342900">
              <a:buFontTx/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 использовать материалы размещенные на страницах  нашей группы на уроках биологии, ОБЖ, экологии, внеклассных мероприятия, а так же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олимпиадам по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лесоводству, экологии, биологии</a:t>
            </a:r>
          </a:p>
          <a:p>
            <a:pPr marL="342900" indent="-342900"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методическая база для в работы кружка школьного лесничества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92198" y="62047"/>
            <a:ext cx="36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D:\Эмблема\Копия Без имени-6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177"/>
            <a:ext cx="1697968" cy="16275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83570" y="5569495"/>
            <a:ext cx="806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Зебляковской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ОГКУ Шарьинского лесничества опорного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школьных лесничеств Шарьинского района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24262" y="4865115"/>
            <a:ext cx="25362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Перспектива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5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Картинки по запросу картинки экология природа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7414"/>
            <a:ext cx="9184797" cy="68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3188241" y="222276"/>
            <a:ext cx="2448272" cy="108012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Академия леса</a:t>
            </a:r>
            <a:endParaRPr lang="ru-RU" sz="3200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008221" y="1707754"/>
            <a:ext cx="2808312" cy="79208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Весенняя сессия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2769890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марта Международный день леса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марта Всемирный день водных ресурсов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марта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таксационных приборов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марта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вредителей леса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марта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Лесные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первоцветы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марта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Встречаем перелетных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D:\Эмблема\Копия Без имени-6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177"/>
            <a:ext cx="1697968" cy="1627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28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Картинки по запросу картинки экология природа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8" y="0"/>
            <a:ext cx="9184797" cy="68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на отчет 2018\отчет 2017-2018\CmIscVTOh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5" y="1378765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на отчет 2018\отчет 2017-2018\ghVOJJFLD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53" y="4365104"/>
            <a:ext cx="3764814" cy="211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на отчет 2018\отчет 2017-2018\IMG_20180106_1254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3764814" cy="211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на отчет 2018\отчет 2017-2018\P_20180110_1318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92" y="1628800"/>
            <a:ext cx="3872742" cy="23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332656"/>
            <a:ext cx="368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Зимняя сессия</a:t>
            </a:r>
            <a:endParaRPr lang="ru-RU" sz="36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0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Картинки по запросу картинки экология природа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7414"/>
            <a:ext cx="9184797" cy="68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на отчет 2018\отчет 2017-2018\лесохозработы\_DSC07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10" y="1147017"/>
            <a:ext cx="3450282" cy="230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на отчет 2018\отчет 2017-2018\лесохозработы\_DSC07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14" y="3861049"/>
            <a:ext cx="3672718" cy="24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на отчет 2018\отчет 2017-2018\лесохозработы\1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92" y="1120021"/>
            <a:ext cx="3456385" cy="230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на отчет 2018\отчет 2017-2018\лесохозработы\11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69" y="3861048"/>
            <a:ext cx="3795893" cy="244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5176" y="179140"/>
            <a:ext cx="7347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Летняя трудовая четверть</a:t>
            </a:r>
            <a:endParaRPr lang="ru-RU" sz="32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5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Картинки по запросу картинки экология природа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7414"/>
            <a:ext cx="9184797" cy="68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шл 2018\академия леса весна 2018\_DSC1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33" y="3929062"/>
            <a:ext cx="3923567" cy="261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шл 2018\академия леса весна 2018\DSC_08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248472" cy="283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шл 2018\академия леса весна 2018\_DSC08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370" y="1046164"/>
            <a:ext cx="39944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лесничество\Изображение 0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4" y="3425293"/>
            <a:ext cx="4161011" cy="312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93370" y="260648"/>
            <a:ext cx="3307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Весенняя сессия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5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Картинки по запросу картинки экология природа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7414"/>
            <a:ext cx="9184797" cy="68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шл 2016\отчет 2017-2018\лесохозработы\_DSC08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26" y="3068960"/>
            <a:ext cx="4873888" cy="325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на отчет 2018\отчет 2017-2018\лесохозработы\_DSC01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896544" cy="326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картинки экология природа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813" y="11468"/>
            <a:ext cx="9184797" cy="68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3800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Проблема: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3367" y="3853497"/>
            <a:ext cx="7721729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Идея:</a:t>
            </a:r>
          </a:p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Создать личную страничку на популярной для </a:t>
            </a:r>
            <a:endParaRPr lang="ru-RU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молодежи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социальной сети «В Контакте»</a:t>
            </a: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8" y="966649"/>
            <a:ext cx="8604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Активизировать работу ШЛ в новом формате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официальные СМИ информация о работе ШЛ публикуется не своевременно.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Полную информацию о работе ШЛ невозможно разместить в местных средствах массовой информации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0"/>
            <a:ext cx="17002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1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картинки экология природа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4255" y="-7414"/>
            <a:ext cx="9184797" cy="68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0318"/>
            <a:ext cx="71599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Год создания 30 октября 2016 года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01" y="-118480"/>
            <a:ext cx="17002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28143" y="6237312"/>
            <a:ext cx="422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" y="1052736"/>
            <a:ext cx="683615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16" y="2575956"/>
            <a:ext cx="25622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16" y="4473502"/>
            <a:ext cx="2638146" cy="22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по запросу картинки экология природа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7813" y="11468"/>
            <a:ext cx="9184797" cy="68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322" y="188640"/>
            <a:ext cx="7249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единомышленников – друзей леса родного края вокруг объединения членов школьного лесничества и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любителей природы.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834" y="2241352"/>
            <a:ext cx="884828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лесничества «Берендеи»; 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проводимых конкурсах 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участников группы с интересными фактами, замечательными датами; 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Противопожарная агитация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граждан с постановлениями Департамента лесного хозяйства Костромской области, Рослесхоза и пр.; 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Участие в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проектах.</a:t>
            </a: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D:\Эмблема\Копия Без имени-6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468"/>
            <a:ext cx="1697968" cy="1627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78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картинки экология природа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923"/>
            <a:ext cx="9184797" cy="68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48182" y="15493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и видеоматериалы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" y="1078194"/>
            <a:ext cx="4498308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561" y="1268760"/>
            <a:ext cx="4350862" cy="49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01" y="-118480"/>
            <a:ext cx="17002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91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картинки экология природа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7414"/>
            <a:ext cx="9184797" cy="68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61863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база .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24" y="829034"/>
            <a:ext cx="352425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19122"/>
            <a:ext cx="4347323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D:\Эмблема\Копия Без имени-6.g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29" y="9128"/>
            <a:ext cx="1697968" cy="1627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2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картинки экология природа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7414"/>
            <a:ext cx="9184797" cy="68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D:\Эмблема\Копия Без имени-6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29" y="9128"/>
            <a:ext cx="1697968" cy="162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58" y="1927983"/>
            <a:ext cx="4299164" cy="422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028" y="87855"/>
            <a:ext cx="820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группы школьного лесничества .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48879"/>
            <a:ext cx="4077647" cy="436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803979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картинки экология природа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923"/>
            <a:ext cx="9184797" cy="68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D:\Эмблема\Копия Без имени-6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726" y="0"/>
            <a:ext cx="1697968" cy="162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78" y="1979800"/>
            <a:ext cx="4819952" cy="48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10" y="188640"/>
            <a:ext cx="4029070" cy="513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523636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картинки экология природа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7414"/>
            <a:ext cx="9184797" cy="68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D:\Эмблема\Копия Без имени-6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29" y="9128"/>
            <a:ext cx="1697968" cy="1627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2356"/>
            <a:ext cx="4484894" cy="496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64" y="2092281"/>
            <a:ext cx="4185989" cy="476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955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4797</TotalTime>
  <Words>483</Words>
  <Application>Microsoft Office PowerPoint</Application>
  <PresentationFormat>Экран (4:3)</PresentationFormat>
  <Paragraphs>70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 можно найти в интернете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Натусик</dc:creator>
  <cp:lastModifiedBy>Пользователь</cp:lastModifiedBy>
  <cp:revision>104</cp:revision>
  <dcterms:created xsi:type="dcterms:W3CDTF">2017-11-13T07:44:15Z</dcterms:created>
  <dcterms:modified xsi:type="dcterms:W3CDTF">2018-11-21T13:37:48Z</dcterms:modified>
</cp:coreProperties>
</file>